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58" r:id="rId4"/>
    <p:sldId id="302" r:id="rId5"/>
    <p:sldId id="304" r:id="rId6"/>
    <p:sldId id="305" r:id="rId7"/>
    <p:sldId id="259" r:id="rId8"/>
    <p:sldId id="265" r:id="rId9"/>
    <p:sldId id="266" r:id="rId10"/>
    <p:sldId id="272" r:id="rId11"/>
    <p:sldId id="273" r:id="rId12"/>
    <p:sldId id="269" r:id="rId13"/>
    <p:sldId id="271" r:id="rId14"/>
    <p:sldId id="268" r:id="rId15"/>
    <p:sldId id="280" r:id="rId16"/>
    <p:sldId id="275" r:id="rId17"/>
    <p:sldId id="276" r:id="rId18"/>
    <p:sldId id="277" r:id="rId19"/>
    <p:sldId id="278" r:id="rId20"/>
    <p:sldId id="279" r:id="rId21"/>
    <p:sldId id="314" r:id="rId22"/>
    <p:sldId id="297" r:id="rId23"/>
    <p:sldId id="282" r:id="rId24"/>
    <p:sldId id="289" r:id="rId25"/>
    <p:sldId id="307" r:id="rId26"/>
    <p:sldId id="310" r:id="rId27"/>
    <p:sldId id="309" r:id="rId2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FFFCD"/>
    <a:srgbClr val="6464FF"/>
    <a:srgbClr val="257247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87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5EAB3-3875-4922-8CF8-4C2750A2DD2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F1A5E-A575-42C6-837E-4196836CA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</a:t>
            </a:r>
            <a:r>
              <a:rPr lang="ru-RU" baseline="0" dirty="0" smtClean="0"/>
              <a:t> просмотра слайдов использовать режим презентации, так как </a:t>
            </a:r>
            <a:r>
              <a:rPr lang="en-US" baseline="0" dirty="0" smtClean="0"/>
              <a:t>gif-</a:t>
            </a:r>
            <a:r>
              <a:rPr lang="ru-RU" baseline="0" dirty="0" smtClean="0"/>
              <a:t>анимация </a:t>
            </a:r>
            <a:r>
              <a:rPr lang="ru-RU" baseline="0" dirty="0" err="1" smtClean="0"/>
              <a:t>воспоризводится</a:t>
            </a:r>
            <a:r>
              <a:rPr lang="ru-RU" baseline="0" dirty="0" smtClean="0"/>
              <a:t> только в этом режиме.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1A5E-A575-42C6-837E-4196836CA7F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0D49-B2C4-4AF0-803B-232190E638A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BA30-F118-44C4-97D2-155D42B8B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0D49-B2C4-4AF0-803B-232190E638A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BA30-F118-44C4-97D2-155D42B8B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0D49-B2C4-4AF0-803B-232190E638A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BA30-F118-44C4-97D2-155D42B8B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0D49-B2C4-4AF0-803B-232190E638A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BA30-F118-44C4-97D2-155D42B8B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0D49-B2C4-4AF0-803B-232190E638A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BA30-F118-44C4-97D2-155D42B8B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0D49-B2C4-4AF0-803B-232190E638A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BA30-F118-44C4-97D2-155D42B8B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0D49-B2C4-4AF0-803B-232190E638A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BA30-F118-44C4-97D2-155D42B8B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0D49-B2C4-4AF0-803B-232190E638A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BA30-F118-44C4-97D2-155D42B8B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0D49-B2C4-4AF0-803B-232190E638A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BA30-F118-44C4-97D2-155D42B8B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0D49-B2C4-4AF0-803B-232190E638A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BA30-F118-44C4-97D2-155D42B8B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0D49-B2C4-4AF0-803B-232190E638A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BA30-F118-44C4-97D2-155D42B8B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D0D49-B2C4-4AF0-803B-232190E638A2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CBA30-F118-44C4-97D2-155D42B8B2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179B88-D43C-4A31-9A52-3498E9430782}"/>
              </a:ext>
            </a:extLst>
          </p:cNvPr>
          <p:cNvSpPr txBox="1">
            <a:spLocks/>
          </p:cNvSpPr>
          <p:nvPr/>
        </p:nvSpPr>
        <p:spPr>
          <a:xfrm>
            <a:off x="359532" y="2787774"/>
            <a:ext cx="7560840" cy="129614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Специализированный АРМ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atin typeface="+mj-lt"/>
                <a:ea typeface="+mj-ea"/>
                <a:cs typeface="+mj-cs"/>
              </a:rPr>
              <a:t>«Врач анестезиолог-реаниматолог»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532" y="4155926"/>
            <a:ext cx="3960440" cy="792088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>
            <a:defPPr>
              <a:defRPr lang="ru-RU"/>
            </a:defPPr>
            <a:lvl1pPr marL="0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2596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5192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37789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450385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562981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75577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88173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00770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 smtClean="0"/>
              <a:t>Реанимационные карты</a:t>
            </a:r>
          </a:p>
          <a:p>
            <a:r>
              <a:rPr lang="ru-RU" sz="5400" dirty="0" smtClean="0"/>
              <a:t>Наркозные карты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55575" y="407196"/>
            <a:ext cx="6696745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Динамическая настройка карты назначений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333376" y="1276186"/>
            <a:ext cx="3709863" cy="301278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Изменение последовательности строк в блоке и блоков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Перемещение строки между блоками</a:t>
            </a:r>
          </a:p>
        </p:txBody>
      </p:sp>
      <p:pic>
        <p:nvPicPr>
          <p:cNvPr id="7" name="Picture 2" descr="D:\Презентация 2020\img\3 расширение удаление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43758"/>
            <a:ext cx="6479381" cy="2193131"/>
          </a:xfrm>
          <a:prstGeom prst="rect">
            <a:avLst/>
          </a:prstGeom>
          <a:noFill/>
        </p:spPr>
      </p:pic>
      <p:sp>
        <p:nvSpPr>
          <p:cNvPr id="8" name="Текст 3"/>
          <p:cNvSpPr txBox="1">
            <a:spLocks/>
          </p:cNvSpPr>
          <p:nvPr/>
        </p:nvSpPr>
        <p:spPr>
          <a:xfrm>
            <a:off x="4932040" y="1275606"/>
            <a:ext cx="3709863" cy="301278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Добавление строки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Переименование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Удаление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Презентация 2020\img\4 строка число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3769" y="1257292"/>
            <a:ext cx="6479381" cy="242888"/>
          </a:xfrm>
          <a:prstGeom prst="rect">
            <a:avLst/>
          </a:prstGeom>
          <a:noFill/>
        </p:spPr>
      </p:pic>
      <p:pic>
        <p:nvPicPr>
          <p:cNvPr id="8" name="Picture 5" descr="D:\Презентация 2020\img\4 строка текст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3768" y="1928808"/>
            <a:ext cx="6479382" cy="714375"/>
          </a:xfrm>
          <a:prstGeom prst="rect">
            <a:avLst/>
          </a:prstGeom>
          <a:noFill/>
        </p:spPr>
      </p:pic>
      <p:sp>
        <p:nvSpPr>
          <p:cNvPr id="10" name="Текст 6">
            <a:extLst>
              <a:ext uri="{FF2B5EF4-FFF2-40B4-BE49-F238E27FC236}">
                <a16:creationId xmlns:a16="http://schemas.microsoft.com/office/drawing/2014/main" id="{B74126B4-1E6C-4FFF-9282-40E18A85A07F}"/>
              </a:ext>
            </a:extLst>
          </p:cNvPr>
          <p:cNvSpPr txBox="1">
            <a:spLocks/>
          </p:cNvSpPr>
          <p:nvPr/>
        </p:nvSpPr>
        <p:spPr>
          <a:xfrm>
            <a:off x="1285852" y="928676"/>
            <a:ext cx="3868340" cy="337340"/>
          </a:xfrm>
          <a:prstGeom prst="rect">
            <a:avLst/>
          </a:prstGeom>
        </p:spPr>
        <p:txBody>
          <a:bodyPr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Числовые строки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B74126B4-1E6C-4FFF-9282-40E18A85A07F}"/>
              </a:ext>
            </a:extLst>
          </p:cNvPr>
          <p:cNvSpPr txBox="1">
            <a:spLocks/>
          </p:cNvSpPr>
          <p:nvPr/>
        </p:nvSpPr>
        <p:spPr>
          <a:xfrm>
            <a:off x="1288527" y="1571618"/>
            <a:ext cx="3868340" cy="337340"/>
          </a:xfrm>
          <a:prstGeom prst="rect">
            <a:avLst/>
          </a:prstGeom>
        </p:spPr>
        <p:txBody>
          <a:bodyPr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Текстовые строки с «памятью»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55575" y="407196"/>
            <a:ext cx="6696745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Набор компонентов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карты назначений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1" name="Picture 7" descr="D:\Презентация 2020\img\4 метки событий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7844" y="3059116"/>
            <a:ext cx="6479381" cy="850106"/>
          </a:xfrm>
          <a:prstGeom prst="rect">
            <a:avLst/>
          </a:prstGeom>
          <a:noFill/>
        </p:spPr>
      </p:pic>
      <p:sp>
        <p:nvSpPr>
          <p:cNvPr id="13" name="Текст 6">
            <a:extLst>
              <a:ext uri="{FF2B5EF4-FFF2-40B4-BE49-F238E27FC236}">
                <a16:creationId xmlns:a16="http://schemas.microsoft.com/office/drawing/2014/main" id="{B74126B4-1E6C-4FFF-9282-40E18A85A07F}"/>
              </a:ext>
            </a:extLst>
          </p:cNvPr>
          <p:cNvSpPr txBox="1">
            <a:spLocks/>
          </p:cNvSpPr>
          <p:nvPr/>
        </p:nvSpPr>
        <p:spPr>
          <a:xfrm>
            <a:off x="1285852" y="2714626"/>
            <a:ext cx="3868340" cy="337340"/>
          </a:xfrm>
          <a:prstGeom prst="rect">
            <a:avLst/>
          </a:prstGeom>
        </p:spPr>
        <p:txBody>
          <a:bodyPr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dirty="0" smtClean="0"/>
              <a:t>Метки событий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8" descr="D:\Презентация 2020\img\4 ингаляция кислород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7843" y="4279121"/>
            <a:ext cx="6479382" cy="364331"/>
          </a:xfrm>
          <a:prstGeom prst="rect">
            <a:avLst/>
          </a:prstGeom>
          <a:noFill/>
        </p:spPr>
      </p:pic>
      <p:sp>
        <p:nvSpPr>
          <p:cNvPr id="15" name="Текст 6">
            <a:extLst>
              <a:ext uri="{FF2B5EF4-FFF2-40B4-BE49-F238E27FC236}">
                <a16:creationId xmlns:a16="http://schemas.microsoft.com/office/drawing/2014/main" id="{B74126B4-1E6C-4FFF-9282-40E18A85A07F}"/>
              </a:ext>
            </a:extLst>
          </p:cNvPr>
          <p:cNvSpPr txBox="1">
            <a:spLocks/>
          </p:cNvSpPr>
          <p:nvPr/>
        </p:nvSpPr>
        <p:spPr>
          <a:xfrm>
            <a:off x="1285852" y="3948922"/>
            <a:ext cx="3868340" cy="337340"/>
          </a:xfrm>
          <a:prstGeom prst="rect">
            <a:avLst/>
          </a:prstGeom>
        </p:spPr>
        <p:txBody>
          <a:bodyPr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Продленные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назначения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55575" y="407196"/>
            <a:ext cx="6696745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Расчетный показатель (строка-калькулятор)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9" name="Picture 2" descr="D:\Презентация 2020\img\5 строки калькуляторы.gif"/>
          <p:cNvPicPr>
            <a:picLocks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097" y="1326240"/>
            <a:ext cx="6479381" cy="1293019"/>
          </a:xfrm>
          <a:prstGeom prst="rect">
            <a:avLst/>
          </a:prstGeom>
          <a:noFill/>
        </p:spPr>
      </p:pic>
      <p:sp>
        <p:nvSpPr>
          <p:cNvPr id="10" name="Текст 3"/>
          <p:cNvSpPr txBox="1">
            <a:spLocks/>
          </p:cNvSpPr>
          <p:nvPr/>
        </p:nvSpPr>
        <p:spPr>
          <a:xfrm>
            <a:off x="1835696" y="2931790"/>
            <a:ext cx="5616624" cy="157435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Расчет полученной жидкости / дозы препарата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Расчет выделенной жидкости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Потери с перспирацией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Водный баланс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Индексы (например, респираторный индекс)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55575" y="407196"/>
            <a:ext cx="6696745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Виды блоков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1" name="Picture 3" descr="D:\Презентация 2020\img\6 график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1700" y="3243176"/>
            <a:ext cx="6486525" cy="1571625"/>
          </a:xfrm>
          <a:prstGeom prst="rect">
            <a:avLst/>
          </a:prstGeom>
          <a:noFill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8799" y="1311387"/>
            <a:ext cx="6486525" cy="143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Текст 6">
            <a:extLst>
              <a:ext uri="{FF2B5EF4-FFF2-40B4-BE49-F238E27FC236}">
                <a16:creationId xmlns:a16="http://schemas.microsoft.com/office/drawing/2014/main" id="{B74126B4-1E6C-4FFF-9282-40E18A85A07F}"/>
              </a:ext>
            </a:extLst>
          </p:cNvPr>
          <p:cNvSpPr txBox="1">
            <a:spLocks/>
          </p:cNvSpPr>
          <p:nvPr/>
        </p:nvSpPr>
        <p:spPr>
          <a:xfrm>
            <a:off x="1335235" y="986566"/>
            <a:ext cx="6459031" cy="337340"/>
          </a:xfrm>
          <a:prstGeom prst="rect">
            <a:avLst/>
          </a:prstGeom>
        </p:spPr>
        <p:txBody>
          <a:bodyPr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Измерения. Текстовое отображение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B74126B4-1E6C-4FFF-9282-40E18A85A07F}"/>
              </a:ext>
            </a:extLst>
          </p:cNvPr>
          <p:cNvSpPr txBox="1">
            <a:spLocks/>
          </p:cNvSpPr>
          <p:nvPr/>
        </p:nvSpPr>
        <p:spPr>
          <a:xfrm>
            <a:off x="1318342" y="2901829"/>
            <a:ext cx="6481887" cy="337340"/>
          </a:xfrm>
          <a:prstGeom prst="rect">
            <a:avLst/>
          </a:prstGeom>
        </p:spPr>
        <p:txBody>
          <a:bodyPr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Измерения. Графическое представление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407196"/>
            <a:ext cx="5832648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ea typeface="+mj-ea"/>
                <a:cs typeface="+mj-cs"/>
              </a:rPr>
              <a:t>Блоки лабораторных и инструментальных исследований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Picture 2" descr="D:\Показ 2021-01\изображения\лаборатория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182" y="1410146"/>
            <a:ext cx="6786563" cy="3321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55575" y="407196"/>
            <a:ext cx="6696745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Блоки назначений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6" name="Picture 2" descr="D:\Презентация 2020\img\7 добавление препарат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481" y="1461478"/>
            <a:ext cx="6486525" cy="308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407196"/>
            <a:ext cx="5472608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Внутривенно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капельно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2" descr="D:\Презентация 2020\img\7 вв капельно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0000" y="3348000"/>
            <a:ext cx="6486526" cy="1000125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0001" y="1147500"/>
            <a:ext cx="1697093" cy="169709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407196"/>
            <a:ext cx="5472608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Микроструйно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7" name="Picture 4" descr="D:\Презентация 2020\img\7 микроструйно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0001" y="3348002"/>
            <a:ext cx="6486525" cy="1078706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3130" y="1147500"/>
            <a:ext cx="1698300" cy="16983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8587" y="1147500"/>
            <a:ext cx="1698300" cy="16983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407196"/>
            <a:ext cx="6408712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Внутривенно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болюсно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, внутримышечно и др.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0000" y="1147500"/>
            <a:ext cx="1698300" cy="16983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3" descr="D:\Презентация 2020\img\7 вв болюсно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0001" y="3348000"/>
            <a:ext cx="6486525" cy="857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407196"/>
            <a:ext cx="5832648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Статусы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назначений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4" descr="D:\Презентация 2020\img\8 статусы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3968" y="1378030"/>
            <a:ext cx="6486526" cy="3371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55575" y="407196"/>
            <a:ext cx="6696745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Примеры реанимационных карт назначений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200" y="1018801"/>
            <a:ext cx="2811810" cy="399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800" y="1018800"/>
            <a:ext cx="2971204" cy="400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407196"/>
            <a:ext cx="5832648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ea typeface="+mj-ea"/>
                <a:cs typeface="+mj-cs"/>
              </a:rPr>
              <a:t>Списание лекарственных препаратов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1285866"/>
            <a:ext cx="73581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2200" dirty="0" smtClean="0"/>
              <a:t>За выбранный временной интервал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 smtClean="0"/>
              <a:t>При выполнении назначения</a:t>
            </a:r>
          </a:p>
          <a:p>
            <a:pPr marL="342900" lvl="0" indent="-342900">
              <a:buFont typeface="+mj-lt"/>
              <a:buAutoNum type="arabicPeriod"/>
            </a:pP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53" y="2285998"/>
            <a:ext cx="6929423" cy="237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407196"/>
            <a:ext cx="5832648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Основная печатная форма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0425" y="921411"/>
            <a:ext cx="2808044" cy="397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1543" y="925200"/>
            <a:ext cx="2787677" cy="397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30000" y="1134000"/>
            <a:ext cx="900000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500" dirty="0" smtClean="0"/>
              <a:t>******</a:t>
            </a:r>
            <a:endParaRPr lang="ru-RU" sz="500" dirty="0"/>
          </a:p>
        </p:txBody>
      </p:sp>
      <p:sp>
        <p:nvSpPr>
          <p:cNvPr id="12" name="TextBox 11"/>
          <p:cNvSpPr txBox="1"/>
          <p:nvPr/>
        </p:nvSpPr>
        <p:spPr>
          <a:xfrm>
            <a:off x="5295600" y="1119600"/>
            <a:ext cx="900000" cy="769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500" dirty="0" smtClean="0"/>
              <a:t>******</a:t>
            </a:r>
            <a:endParaRPr lang="ru-RU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it90\OneDrive\Desktop\Наркозная ка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785800"/>
            <a:ext cx="3506762" cy="43334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43240" y="1026348"/>
            <a:ext cx="1022920" cy="61555"/>
          </a:xfrm>
          <a:prstGeom prst="rect">
            <a:avLst/>
          </a:prstGeom>
          <a:solidFill>
            <a:srgbClr val="6464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400" dirty="0" smtClean="0">
                <a:solidFill>
                  <a:schemeClr val="bg1"/>
                </a:solidFill>
              </a:rPr>
              <a:t>*************</a:t>
            </a:r>
            <a:endParaRPr lang="ru-RU" sz="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50000" y="1202400"/>
            <a:ext cx="313200" cy="82800"/>
          </a:xfrm>
          <a:prstGeom prst="rect">
            <a:avLst/>
          </a:prstGeom>
          <a:solidFill>
            <a:srgbClr val="FFF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19672" y="384152"/>
            <a:ext cx="5832648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Наркозная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карта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407196"/>
            <a:ext cx="5832648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Мобильное приложение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Picture 5" descr="C:\Users\vit90\Downloads\13-10-2020_12-31-34\Screenshot_20201012-1734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9149" y="1036677"/>
            <a:ext cx="2631244" cy="3946867"/>
          </a:xfrm>
          <a:prstGeom prst="rect">
            <a:avLst/>
          </a:prstGeom>
          <a:noFill/>
        </p:spPr>
      </p:pic>
      <p:pic>
        <p:nvPicPr>
          <p:cNvPr id="7" name="Picture 6" descr="C:\Users\vit90\Downloads\13-10-2020_12-31-34\Screenshot_20201012-1734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1486" y="1036773"/>
            <a:ext cx="2630684" cy="3946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407196"/>
            <a:ext cx="5832648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ea typeface="+mj-ea"/>
                <a:cs typeface="+mj-cs"/>
              </a:rPr>
              <a:t>Интеграция с производителями прикроватных мониторов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304"/>
            <a:ext cx="3879626" cy="35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 descr="http://lanamedica.ru/catalog/monitor-cardiolan/fig/cardiola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7914" y="1357304"/>
            <a:ext cx="4836118" cy="3576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407196"/>
            <a:ext cx="5832648" cy="80723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Основные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особенности АРМ «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Анестезиололог-реаниматолог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1538" y="1387515"/>
            <a:ext cx="7358114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1900" dirty="0" smtClean="0"/>
              <a:t>В основе наиболее распространенный вид карт назначений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900" dirty="0" smtClean="0"/>
              <a:t>Карта назначений – концентратор всей информации о пациенте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900" dirty="0" smtClean="0"/>
              <a:t>Снижение временных затрат на работу медицинской документацией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900" dirty="0" smtClean="0"/>
              <a:t>Одновременное использование карт назначений медперсоналом с разными функциональными обязанностями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900" dirty="0" smtClean="0"/>
              <a:t>Встроенные медицинские калькуляторы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900" dirty="0" smtClean="0"/>
              <a:t>Интеграция с электронным клиническим фармакологом (</a:t>
            </a:r>
            <a:r>
              <a:rPr lang="ru-RU" sz="1900" dirty="0" err="1" smtClean="0"/>
              <a:t>Соцмедика</a:t>
            </a:r>
            <a:r>
              <a:rPr lang="ru-RU" sz="1900" dirty="0" smtClean="0"/>
              <a:t>, </a:t>
            </a:r>
            <a:r>
              <a:rPr lang="ru-RU" sz="1900" dirty="0" err="1" smtClean="0"/>
              <a:t>Сколково</a:t>
            </a:r>
            <a:r>
              <a:rPr lang="ru-RU" sz="19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900" smtClean="0"/>
              <a:t>Интеграция с производителями медицинских проборов</a:t>
            </a:r>
            <a:endParaRPr lang="ru-RU" sz="19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ru-RU" sz="1900" dirty="0" smtClean="0"/>
              <a:t>Автоматическое списание лекарственных препаратов со склада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BD179B88-D43C-4A31-9A52-3498E9430782}"/>
              </a:ext>
            </a:extLst>
          </p:cNvPr>
          <p:cNvSpPr txBox="1">
            <a:spLocks/>
          </p:cNvSpPr>
          <p:nvPr/>
        </p:nvSpPr>
        <p:spPr>
          <a:xfrm>
            <a:off x="1907704" y="2139702"/>
            <a:ext cx="5836158" cy="644291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Спасибо за внимание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327" y="0"/>
            <a:ext cx="3908519" cy="517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1657" y="0"/>
            <a:ext cx="3920823" cy="51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8069" y="0"/>
            <a:ext cx="3854411" cy="51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252" y="-1"/>
            <a:ext cx="3876831" cy="51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193" y="-11451"/>
            <a:ext cx="3844287" cy="51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493" y="0"/>
            <a:ext cx="3854411" cy="51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27584" y="407196"/>
            <a:ext cx="6624736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Структура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карты назначений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 txBox="1">
            <a:spLocks/>
          </p:cNvSpPr>
          <p:nvPr/>
        </p:nvSpPr>
        <p:spPr>
          <a:xfrm>
            <a:off x="375118" y="1878806"/>
            <a:ext cx="3868340" cy="2763441"/>
          </a:xfrm>
          <a:prstGeom prst="rect">
            <a:avLst/>
          </a:prstGeom>
        </p:spPr>
        <p:txBody>
          <a:bodyPr rtlCol="0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Медикаментозная терапия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Манипуляции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Лабораторные исследования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Инструментальные исследования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000A9570-5EF6-4AFB-9FCA-7C8998E3FEB1}"/>
              </a:ext>
            </a:extLst>
          </p:cNvPr>
          <p:cNvSpPr txBox="1">
            <a:spLocks/>
          </p:cNvSpPr>
          <p:nvPr/>
        </p:nvSpPr>
        <p:spPr>
          <a:xfrm>
            <a:off x="4856560" y="1878806"/>
            <a:ext cx="3887391" cy="2763441"/>
          </a:xfrm>
          <a:prstGeom prst="rect">
            <a:avLst/>
          </a:prstGeom>
        </p:spPr>
        <p:txBody>
          <a:bodyPr rtlCol="0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Данные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физикального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осмотра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Результаты инструментальных исследований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Результаты лабораторных исследований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Протоколирование событий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B74126B4-1E6C-4FFF-9282-40E18A85A07F}"/>
              </a:ext>
            </a:extLst>
          </p:cNvPr>
          <p:cNvSpPr txBox="1">
            <a:spLocks/>
          </p:cNvSpPr>
          <p:nvPr/>
        </p:nvSpPr>
        <p:spPr>
          <a:xfrm>
            <a:off x="333376" y="1260872"/>
            <a:ext cx="3868340" cy="617934"/>
          </a:xfrm>
          <a:prstGeom prst="rect">
            <a:avLst/>
          </a:prstGeom>
        </p:spPr>
        <p:txBody>
          <a:bodyPr rtlCol="0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Назначения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E0C87788-476B-4620-8002-A5C1177AD6C1}"/>
              </a:ext>
            </a:extLst>
          </p:cNvPr>
          <p:cNvSpPr txBox="1">
            <a:spLocks/>
          </p:cNvSpPr>
          <p:nvPr/>
        </p:nvSpPr>
        <p:spPr>
          <a:xfrm>
            <a:off x="4875610" y="1260872"/>
            <a:ext cx="3868341" cy="617934"/>
          </a:xfrm>
          <a:prstGeom prst="rect">
            <a:avLst/>
          </a:prstGeom>
        </p:spPr>
        <p:txBody>
          <a:bodyPr rtlCol="0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Показатели наблюдения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55575" y="407196"/>
            <a:ext cx="6696745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АРМ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Анестезиолог-реаниматолог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2" name="Picture 2" descr="D:\Презентация 2020\img\ma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6908" y="881193"/>
            <a:ext cx="6779212" cy="4162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19672" y="407196"/>
            <a:ext cx="5832648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Пример электронной карты назначений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1" name="Picture 3" descr="D:\Презентация 2020\img\1 обзор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1054" y="950821"/>
            <a:ext cx="6202016" cy="4083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55575" y="407196"/>
            <a:ext cx="6696745" cy="40164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Конструирование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шаблона карты назначений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2" descr="D:\Презентация 2020\img\2 контент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851" y="1033361"/>
            <a:ext cx="6858000" cy="3861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oryboard Layouts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639</TotalTime>
  <Words>245</Words>
  <Application>Microsoft Office PowerPoint</Application>
  <PresentationFormat>Экран (16:9)</PresentationFormat>
  <Paragraphs>67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Тема Office</vt:lpstr>
      <vt:lpstr>Storyboard Layouts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Vitaliy Salnikov</dc:creator>
  <cp:lastModifiedBy>Богданов Алексей Александрович</cp:lastModifiedBy>
  <cp:revision>59</cp:revision>
  <dcterms:created xsi:type="dcterms:W3CDTF">2021-01-18T14:54:24Z</dcterms:created>
  <dcterms:modified xsi:type="dcterms:W3CDTF">2021-10-01T14:06:34Z</dcterms:modified>
</cp:coreProperties>
</file>